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Roboto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b1e7d27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b1e7d27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Yuyan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07f466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07f466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d4063f4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d4063f4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d07f4669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d07f4669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4d07f4669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4d07f4669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4d09aec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4d09aec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d07f46697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d07f46697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4d09aeca2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4d09aeca2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"/>
              <a:t> String Matching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String Matching</a:t>
            </a:r>
            <a:endParaRPr/>
          </a:p>
        </p:txBody>
      </p:sp>
      <p:sp>
        <p:nvSpPr>
          <p:cNvPr id="280" name="Google Shape;280;p30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the size of the string is n and the 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1365850" y="1127175"/>
            <a:ext cx="6675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Naive 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1780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1334700" y="242025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we m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ake the runtime faster than O(n*m)? Can we do on average O(n+m)?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"/>
              <a:t> Algorithm</a:t>
            </a:r>
            <a:endParaRPr/>
          </a:p>
        </p:txBody>
      </p:sp>
      <p:sp>
        <p:nvSpPr>
          <p:cNvPr id="294" name="Google Shape;294;p32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Rabin-Karp do?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Hashes substrings by encoding characters in accordance with their order.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Computes hashes of new </a:t>
            </a:r>
            <a:r>
              <a:rPr lang="en"/>
              <a:t>windows</a:t>
            </a:r>
            <a:r>
              <a:rPr lang="en"/>
              <a:t> fast by utilizing the </a:t>
            </a:r>
            <a:r>
              <a:rPr lang="en"/>
              <a:t>last</a:t>
            </a:r>
            <a:r>
              <a:rPr lang="en"/>
              <a:t> hash value.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</a:t>
            </a:r>
            <a:endParaRPr/>
          </a:p>
        </p:txBody>
      </p:sp>
      <p:sp>
        <p:nvSpPr>
          <p:cNvPr id="301" name="Google Shape;301;p33"/>
          <p:cNvSpPr txBox="1"/>
          <p:nvPr/>
        </p:nvSpPr>
        <p:spPr>
          <a:xfrm>
            <a:off x="365475" y="2377475"/>
            <a:ext cx="26088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to prevent overflow</a:t>
            </a:r>
            <a:b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3772275" y="2506525"/>
            <a:ext cx="4993500" cy="1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“c” = (ord(“c”) - ord(“a”)+ 1) = 3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 = 3, q = 101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 * 26^2 + 3 * 26^1 + 3 * 26^0) mod  101 = 50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(3 * 26^2 + 1 * 26^1 + 3 * 26^0) mod  101 = 37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4926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/>
          <p:nvPr/>
        </p:nvSpPr>
        <p:spPr>
          <a:xfrm>
            <a:off x="513250" y="4106550"/>
            <a:ext cx="1754700" cy="5580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rgbClr val="82C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Rolling Hash</a:t>
            </a:r>
            <a:endParaRPr/>
          </a:p>
        </p:txBody>
      </p:sp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224600" y="247800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3833838" y="2478000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26; h = 26 ^ (3-1)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101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(50 - 1 * 26 ^ 2) + 4) mod 101 = 90</a:t>
            </a:r>
            <a:endParaRPr sz="1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5775" y="232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5"/>
          <p:cNvSpPr txBox="1"/>
          <p:nvPr/>
        </p:nvSpPr>
        <p:spPr>
          <a:xfrm>
            <a:off x="1259225" y="827025"/>
            <a:ext cx="6514200" cy="419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101,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high_order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=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pow(base, len(pattern), q)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- ord('a') + 1) * 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high_order</a:t>
            </a: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9" name="Google Shape;319;p35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Implementation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1297500" y="1307850"/>
            <a:ext cx="66996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Complexity: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</a:t>
            </a:r>
            <a:r>
              <a:rPr lang="en"/>
              <a:t>purious hits are when the hash value of the pattern matches with the hash value of a window but the content of the </a:t>
            </a:r>
            <a:r>
              <a:rPr lang="en"/>
              <a:t>window</a:t>
            </a:r>
            <a:r>
              <a:rPr lang="en"/>
              <a:t> is not equal to the pattern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Occurs as a result of modding by q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 manual check when hashes equal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Worst case occurs when pattern matches every </a:t>
            </a:r>
            <a:r>
              <a:rPr lang="en"/>
              <a:t>window in the text</a:t>
            </a:r>
            <a:endParaRPr/>
          </a:p>
        </p:txBody>
      </p:sp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9037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